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9"/>
  </p:notesMasterIdLst>
  <p:sldIdLst>
    <p:sldId id="285" r:id="rId2"/>
    <p:sldId id="296" r:id="rId3"/>
    <p:sldId id="312" r:id="rId4"/>
    <p:sldId id="311" r:id="rId5"/>
    <p:sldId id="302" r:id="rId6"/>
    <p:sldId id="304" r:id="rId7"/>
    <p:sldId id="313" r:id="rId8"/>
    <p:sldId id="301" r:id="rId9"/>
    <p:sldId id="299" r:id="rId10"/>
    <p:sldId id="305" r:id="rId11"/>
    <p:sldId id="306" r:id="rId12"/>
    <p:sldId id="315" r:id="rId13"/>
    <p:sldId id="317" r:id="rId14"/>
    <p:sldId id="316" r:id="rId15"/>
    <p:sldId id="307" r:id="rId16"/>
    <p:sldId id="309" r:id="rId17"/>
    <p:sldId id="314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07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34A898-46EA-4B9D-9766-E5DEA2A41F6B}">
  <a:tblStyle styleId="{BB34A898-46EA-4B9D-9766-E5DEA2A41F6B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3" autoAdjust="0"/>
    <p:restoredTop sz="94660"/>
  </p:normalViewPr>
  <p:slideViewPr>
    <p:cSldViewPr snapToGrid="0">
      <p:cViewPr varScale="1">
        <p:scale>
          <a:sx n="90" d="100"/>
          <a:sy n="90" d="100"/>
        </p:scale>
        <p:origin x="5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052656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443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08291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3199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2458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01718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47411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08840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4109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0416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228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557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0586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8801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8800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6638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9811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6731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655C-30FD-4E4E-AA70-63AD0EBF2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E865D5-7064-4E79-B695-520A88C2DA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200AA-011C-4173-9960-57F68A50A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51269-E964-44B1-A924-3F70B2DF6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4F554-E0A1-4B67-A03E-7AD276B8B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86147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C1BA0-FF5C-4C66-AEFF-2A4F8D2A2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8E5C44-45D1-4B55-BFC8-40C130C995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84A39-D545-444E-A342-93FD1FC4A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2CFF4-F8D7-43FD-9864-44D6AC03A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6AEBD-A03B-4069-AA4D-91AA53CF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97475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A5631D-D120-49A9-8001-8B6487A06E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2F817B-A618-4B30-BF53-ECC1DF219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25EDE-9DA5-458D-BBB1-5A2ED1023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5F96A-D14E-4CCA-A5EF-6D328AF86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67A35-3212-4C20-A37B-335DA3B45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1093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572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2" name="Shape 212"/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3" name="Shape 213"/>
          <p:cNvSpPr txBox="1">
            <a:spLocks noGrp="1"/>
          </p:cNvSpPr>
          <p:nvPr>
            <p:ph type="body" idx="3"/>
          </p:nvPr>
        </p:nvSpPr>
        <p:spPr>
          <a:xfrm>
            <a:off x="6309244" y="2380900"/>
            <a:ext cx="2176800" cy="2544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2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146AF-696E-42C2-AF03-F9C415084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659F7-3D45-486F-9C57-7507C0FE6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76BC4-AFFB-41A9-B1FC-9BE94DA17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B0D69-5F17-4E46-8296-2A5B4D7CB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F2E1F-6ED8-4401-BD5D-4BBEAE893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71580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CD744-8DA3-461D-B151-CC08DBE01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B98C8-99B2-4041-BA44-3AECBBB0A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D12F5-F6D2-4F43-8453-6AF8822AF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2C878-35B7-4D4C-A5F9-ACED8AC0D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15975-4AA1-4BA1-9C88-71E6DAFAC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53095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85266-9D61-46ED-8545-2A6503CB5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20676-5842-4873-AC8D-0810DF8A5F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B9D2FF-4F61-4F5C-90BF-04E27A5C49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1DA2F-A45F-4D9D-9F64-359206C3D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8673E-A0D8-4367-A172-2C5680207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50E32-E14D-4B91-82B1-ECA77070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976038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7DD4-3822-4D89-A224-EA37C91D1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656AB-A1C7-4AFF-B578-779F993B0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602C95-5042-4DE8-9017-1525428A0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F83CD1-681B-4CCF-9025-C2E974C6E3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82E57C-2FD4-4D5A-8315-812C58A957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A9CACD-8CA3-4120-BF24-D587B9A5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E8BA68-2D43-4286-9165-5133E8CE0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AC59EF-C4E2-4057-B6F9-C9691A47B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13120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E5D3C-8F45-4B27-B4DD-DCDDCA85C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92B8D4-B637-444D-A595-7582F4CE3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947449-C70C-4A73-BA50-AC10FD52A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77790B-0E6C-4514-85A8-16520AA6D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228730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FE8B6E-B17F-42E5-A7E8-78113AA78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EBAA4B-671B-4DCE-8B47-185D4B658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B84CFE-6EDD-4424-A87D-716A0C8E9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233922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DB351-F0E3-432F-8758-ED5FC4BC7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8099A-F78A-4104-8374-C4B69BE53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03DCC9-11A3-4970-B341-CBB0FA2E24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D3B0E8-BD65-469D-AC80-65D42F52E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4F73A-EE4C-4975-AD56-78D014B14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802DAA-593E-4348-A6A2-E5404F3C2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36142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85F6E-22B1-41AD-AC87-2E8DE2C71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3F32BD-9304-4B76-A2FF-7BB12197B3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121330-E6D5-4391-99E4-FE6334C334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64143-43A6-44D0-93AE-98E1A0D74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A47162-99A8-4B16-9922-327A395CA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4C407-5D84-4184-B46B-010F89B23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955600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A68E0C-E57E-437E-B9D9-1D602293F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C1818B-187B-4E15-AD11-2B08D7A96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218074-1096-49E6-891E-79E96B7344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E2D55-196F-413E-A43A-BD83C978613E}" type="datetimeFigureOut">
              <a:rPr lang="ru-RU" smtClean="0"/>
              <a:t>31.01.2022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D6DF9-C100-4986-AB6D-66DE6E88BF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72CE4-D7E2-4A58-B589-677823A924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A1559-7423-4E9D-8CA1-E451E0CB06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073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5DA763-AF97-4BAD-AA28-DBBAC80D2D0F}"/>
              </a:ext>
            </a:extLst>
          </p:cNvPr>
          <p:cNvSpPr txBox="1"/>
          <p:nvPr/>
        </p:nvSpPr>
        <p:spPr>
          <a:xfrm>
            <a:off x="1219201" y="1386810"/>
            <a:ext cx="480591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4">
                    <a:lumMod val="75000"/>
                  </a:schemeClr>
                </a:solidFill>
              </a:rPr>
              <a:t>OOP - </a:t>
            </a:r>
            <a:endParaRPr lang="en-US" sz="4400" b="1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4400" b="1" dirty="0">
                <a:solidFill>
                  <a:schemeClr val="bg1"/>
                </a:solidFill>
              </a:rPr>
              <a:t>Object Oriented  Programming</a:t>
            </a:r>
            <a:endParaRPr lang="ru-RU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02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0DB6F68-EF91-4DA4-85D2-229C2C9999F5}"/>
              </a:ext>
            </a:extLst>
          </p:cNvPr>
          <p:cNvSpPr/>
          <p:nvPr/>
        </p:nvSpPr>
        <p:spPr>
          <a:xfrm>
            <a:off x="1538175" y="1690132"/>
            <a:ext cx="2303722" cy="12050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C8FCB3-D595-4C02-82AC-F37012ECACCB}"/>
              </a:ext>
            </a:extLst>
          </p:cNvPr>
          <p:cNvSpPr/>
          <p:nvPr/>
        </p:nvSpPr>
        <p:spPr>
          <a:xfrm>
            <a:off x="1917404" y="2016198"/>
            <a:ext cx="559981" cy="552893"/>
          </a:xfrm>
          <a:prstGeom prst="ellipse">
            <a:avLst/>
          </a:prstGeom>
          <a:solidFill>
            <a:srgbClr val="FFC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  <a:r>
              <a:rPr lang="en-US" sz="16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1B0DE2B-BBB1-4D99-9757-B9F113E7A80A}"/>
              </a:ext>
            </a:extLst>
          </p:cNvPr>
          <p:cNvSpPr/>
          <p:nvPr/>
        </p:nvSpPr>
        <p:spPr>
          <a:xfrm>
            <a:off x="2913316" y="2016198"/>
            <a:ext cx="559981" cy="552893"/>
          </a:xfrm>
          <a:prstGeom prst="ellipse">
            <a:avLst/>
          </a:prstGeom>
          <a:solidFill>
            <a:srgbClr val="FFC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45361C7-A171-48C2-A8E1-D6BE96493E0C}"/>
              </a:ext>
            </a:extLst>
          </p:cNvPr>
          <p:cNvSpPr/>
          <p:nvPr/>
        </p:nvSpPr>
        <p:spPr>
          <a:xfrm>
            <a:off x="1538175" y="3281918"/>
            <a:ext cx="2303722" cy="12050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A3EBECA-59BE-4565-89B7-E40E35BF4EA1}"/>
              </a:ext>
            </a:extLst>
          </p:cNvPr>
          <p:cNvSpPr/>
          <p:nvPr/>
        </p:nvSpPr>
        <p:spPr>
          <a:xfrm>
            <a:off x="1924491" y="3639438"/>
            <a:ext cx="559981" cy="552893"/>
          </a:xfrm>
          <a:prstGeom prst="ellipse">
            <a:avLst/>
          </a:prstGeom>
          <a:solidFill>
            <a:srgbClr val="FF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  <a:r>
              <a:rPr lang="en-US" sz="16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C35E5D9-BD4F-4097-B529-97965717091F}"/>
              </a:ext>
            </a:extLst>
          </p:cNvPr>
          <p:cNvSpPr/>
          <p:nvPr/>
        </p:nvSpPr>
        <p:spPr>
          <a:xfrm>
            <a:off x="2920403" y="3639438"/>
            <a:ext cx="559981" cy="552893"/>
          </a:xfrm>
          <a:prstGeom prst="ellipse">
            <a:avLst/>
          </a:prstGeom>
          <a:solidFill>
            <a:srgbClr val="FF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81E18F4-A73A-4891-82BA-67C980044531}"/>
              </a:ext>
            </a:extLst>
          </p:cNvPr>
          <p:cNvSpPr/>
          <p:nvPr/>
        </p:nvSpPr>
        <p:spPr>
          <a:xfrm>
            <a:off x="4805915" y="1569631"/>
            <a:ext cx="1531089" cy="4465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Property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7E1C4A-4B23-40E8-B83F-F4A35AF62DF7}"/>
              </a:ext>
            </a:extLst>
          </p:cNvPr>
          <p:cNvSpPr/>
          <p:nvPr/>
        </p:nvSpPr>
        <p:spPr>
          <a:xfrm>
            <a:off x="4813001" y="2619805"/>
            <a:ext cx="1531089" cy="4465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Method</a:t>
            </a:r>
          </a:p>
        </p:txBody>
      </p: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87085912-1FB5-4990-89E0-2C7E89C6A91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47108" y="1237096"/>
            <a:ext cx="302988" cy="1414624"/>
          </a:xfrm>
          <a:prstGeom prst="curvedConnector2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Curved 38">
            <a:extLst>
              <a:ext uri="{FF2B5EF4-FFF2-40B4-BE49-F238E27FC236}">
                <a16:creationId xmlns:a16="http://schemas.microsoft.com/office/drawing/2014/main" id="{BAF672CD-B74B-4F4B-970A-FD11F911C892}"/>
              </a:ext>
            </a:extLst>
          </p:cNvPr>
          <p:cNvCxnSpPr>
            <a:cxnSpLocks/>
          </p:cNvCxnSpPr>
          <p:nvPr/>
        </p:nvCxnSpPr>
        <p:spPr>
          <a:xfrm rot="16200000" flipH="1">
            <a:off x="3349353" y="1443812"/>
            <a:ext cx="318776" cy="2608519"/>
          </a:xfrm>
          <a:prstGeom prst="curved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9645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2" grpId="0" animBg="1"/>
      <p:bldP spid="13" grpId="0" animBg="1"/>
      <p:bldP spid="14" grpId="0" animBg="1"/>
      <p:bldP spid="2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AA22089-52AD-4FC6-84DA-C8C610D37E72}"/>
              </a:ext>
            </a:extLst>
          </p:cNvPr>
          <p:cNvSpPr/>
          <p:nvPr/>
        </p:nvSpPr>
        <p:spPr>
          <a:xfrm>
            <a:off x="3241083" y="1542080"/>
            <a:ext cx="2661834" cy="325464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10C1D6-E014-4B80-B233-315DF99AA0CB}"/>
              </a:ext>
            </a:extLst>
          </p:cNvPr>
          <p:cNvSpPr txBox="1"/>
          <p:nvPr/>
        </p:nvSpPr>
        <p:spPr>
          <a:xfrm flipH="1">
            <a:off x="4033433" y="711083"/>
            <a:ext cx="10771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Car</a:t>
            </a:r>
          </a:p>
        </p:txBody>
      </p:sp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31C552D9-A71C-4B5F-A7AC-7B53AAE116BB}"/>
              </a:ext>
            </a:extLst>
          </p:cNvPr>
          <p:cNvSpPr/>
          <p:nvPr/>
        </p:nvSpPr>
        <p:spPr>
          <a:xfrm>
            <a:off x="3343759" y="1658318"/>
            <a:ext cx="2456480" cy="1495587"/>
          </a:xfrm>
          <a:prstGeom prst="round2Same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model</a:t>
            </a:r>
          </a:p>
          <a:p>
            <a:r>
              <a:rPr lang="en-US" dirty="0">
                <a:solidFill>
                  <a:schemeClr val="tx1"/>
                </a:solidFill>
              </a:rPr>
              <a:t>color</a:t>
            </a:r>
          </a:p>
          <a:p>
            <a:r>
              <a:rPr lang="en-US" dirty="0">
                <a:solidFill>
                  <a:schemeClr val="tx1"/>
                </a:solidFill>
              </a:rPr>
              <a:t>brand</a:t>
            </a:r>
          </a:p>
        </p:txBody>
      </p:sp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62347B8E-9F51-4206-B893-237DEA744BFD}"/>
              </a:ext>
            </a:extLst>
          </p:cNvPr>
          <p:cNvSpPr/>
          <p:nvPr/>
        </p:nvSpPr>
        <p:spPr>
          <a:xfrm rot="10800000">
            <a:off x="3343759" y="3192650"/>
            <a:ext cx="2456480" cy="1495587"/>
          </a:xfrm>
          <a:prstGeom prst="round2Same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006131-6DE0-4648-B91C-4DC1D71DF18A}"/>
              </a:ext>
            </a:extLst>
          </p:cNvPr>
          <p:cNvSpPr txBox="1"/>
          <p:nvPr/>
        </p:nvSpPr>
        <p:spPr>
          <a:xfrm>
            <a:off x="3458817" y="3431104"/>
            <a:ext cx="8610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Start()</a:t>
            </a:r>
          </a:p>
          <a:p>
            <a:r>
              <a:rPr lang="en-US" dirty="0"/>
              <a:t>Stop()</a:t>
            </a:r>
          </a:p>
          <a:p>
            <a:r>
              <a:rPr lang="en-US" dirty="0"/>
              <a:t>Move()</a:t>
            </a:r>
          </a:p>
        </p:txBody>
      </p:sp>
    </p:spTree>
    <p:extLst>
      <p:ext uri="{BB962C8B-B14F-4D97-AF65-F5344CB8AC3E}">
        <p14:creationId xmlns:p14="http://schemas.microsoft.com/office/powerpoint/2010/main" val="573087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A5085B1C-9628-4E69-83D4-8618A1A8F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4007" y="246054"/>
            <a:ext cx="7155985" cy="465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05425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C15445A-D84B-4554-9E57-1C47166FB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693" y="-444002"/>
            <a:ext cx="6094613" cy="603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025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B9B0C76-7B9E-49BC-9429-17FF650BC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463" y="-501864"/>
            <a:ext cx="5713073" cy="614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94838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076" name="Picture 4" descr="The best phones of the decade - part 1 - GSMArena.com news">
            <a:extLst>
              <a:ext uri="{FF2B5EF4-FFF2-40B4-BE49-F238E27FC236}">
                <a16:creationId xmlns:a16="http://schemas.microsoft.com/office/drawing/2014/main" id="{AE7D94FD-A614-4966-AEAE-49155447B3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39" b="377"/>
          <a:stretch/>
        </p:blipFill>
        <p:spPr bwMode="auto">
          <a:xfrm>
            <a:off x="20" y="961"/>
            <a:ext cx="9143980" cy="514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81083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9C1AA34-162F-4836-8406-C1A0D56731C4}"/>
              </a:ext>
            </a:extLst>
          </p:cNvPr>
          <p:cNvSpPr/>
          <p:nvPr/>
        </p:nvSpPr>
        <p:spPr>
          <a:xfrm>
            <a:off x="3618614" y="1325525"/>
            <a:ext cx="1906772" cy="8860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Mobile Phone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A183DB-1766-4DE8-A26A-45C8762FF852}"/>
              </a:ext>
            </a:extLst>
          </p:cNvPr>
          <p:cNvSpPr/>
          <p:nvPr/>
        </p:nvSpPr>
        <p:spPr>
          <a:xfrm>
            <a:off x="1151858" y="2931929"/>
            <a:ext cx="1906772" cy="8860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Nokia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7ED877-EDD7-4AF2-9C38-58AB05585A7D}"/>
              </a:ext>
            </a:extLst>
          </p:cNvPr>
          <p:cNvSpPr/>
          <p:nvPr/>
        </p:nvSpPr>
        <p:spPr>
          <a:xfrm>
            <a:off x="3618614" y="2931929"/>
            <a:ext cx="1906772" cy="8860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Sumsung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A0EFAE-F6A8-4CC3-BBEC-7A9B4017ACD9}"/>
              </a:ext>
            </a:extLst>
          </p:cNvPr>
          <p:cNvSpPr/>
          <p:nvPr/>
        </p:nvSpPr>
        <p:spPr>
          <a:xfrm>
            <a:off x="6085370" y="2931929"/>
            <a:ext cx="1906772" cy="8860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IPhone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D7096EA-1A2E-43A2-8AE5-CBFCD2373A28}"/>
              </a:ext>
            </a:extLst>
          </p:cNvPr>
          <p:cNvCxnSpPr>
            <a:stCxn id="4" idx="2"/>
          </p:cNvCxnSpPr>
          <p:nvPr/>
        </p:nvCxnSpPr>
        <p:spPr>
          <a:xfrm flipH="1">
            <a:off x="3058630" y="2211571"/>
            <a:ext cx="1513370" cy="7203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BE08286-9CCE-40CA-87ED-B7CC10B0A464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4572000" y="2211571"/>
            <a:ext cx="0" cy="7203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9CA739-6D58-4BF4-8500-956641BFA104}"/>
              </a:ext>
            </a:extLst>
          </p:cNvPr>
          <p:cNvCxnSpPr>
            <a:stCxn id="4" idx="2"/>
          </p:cNvCxnSpPr>
          <p:nvPr/>
        </p:nvCxnSpPr>
        <p:spPr>
          <a:xfrm>
            <a:off x="4572000" y="2211571"/>
            <a:ext cx="1513370" cy="7203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8831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37F50003-1B7D-4F59-B1EE-7305AB98B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0221" y="-379099"/>
            <a:ext cx="5403557" cy="590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86374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0" name="Rectangle 13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Peevish annoyed man gestures angrily, expresses negative emotions, keeps mouth widely opened Free Photo">
            <a:extLst>
              <a:ext uri="{FF2B5EF4-FFF2-40B4-BE49-F238E27FC236}">
                <a16:creationId xmlns:a16="http://schemas.microsoft.com/office/drawing/2014/main" id="{6F96F0E8-C2E0-412D-98A2-21BFF5C3CB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" r="22462" b="9091"/>
          <a:stretch/>
        </p:blipFill>
        <p:spPr bwMode="auto">
          <a:xfrm>
            <a:off x="2642616" y="10"/>
            <a:ext cx="6501384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1" name="Rectangle 13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51435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9B8544-3438-462C-818E-5AD937C05AE4}"/>
              </a:ext>
            </a:extLst>
          </p:cNvPr>
          <p:cNvSpPr txBox="1"/>
          <p:nvPr/>
        </p:nvSpPr>
        <p:spPr>
          <a:xfrm>
            <a:off x="273422" y="1455952"/>
            <a:ext cx="3511767" cy="17889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ea typeface="+mj-ea"/>
                <a:cs typeface="+mj-cs"/>
              </a:rPr>
              <a:t>Dastur  </a:t>
            </a:r>
            <a:r>
              <a:rPr lang="en-US" sz="4000" b="1" dirty="0" err="1">
                <a:solidFill>
                  <a:schemeClr val="accent4"/>
                </a:solidFill>
                <a:ea typeface="+mj-ea"/>
                <a:cs typeface="+mj-cs"/>
              </a:rPr>
              <a:t>kutilgandek</a:t>
            </a:r>
            <a:r>
              <a:rPr lang="en-US" sz="4000" b="1" dirty="0">
                <a:ea typeface="+mj-ea"/>
                <a:cs typeface="+mj-cs"/>
              </a:rPr>
              <a:t> </a:t>
            </a:r>
            <a:r>
              <a:rPr lang="en-US" sz="4000" b="1" dirty="0" err="1">
                <a:ea typeface="+mj-ea"/>
                <a:cs typeface="+mj-cs"/>
              </a:rPr>
              <a:t>ishlamayabdi</a:t>
            </a:r>
            <a:r>
              <a:rPr lang="en-US" sz="4000" b="1" dirty="0">
                <a:ea typeface="+mj-ea"/>
                <a:cs typeface="+mj-cs"/>
              </a:rPr>
              <a:t>…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69941" y="260093"/>
            <a:ext cx="109728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3410190"/>
            <a:ext cx="2983230" cy="13716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5955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Ethnic people of african tribes in traditional clothing in nature background Free Vector">
            <a:extLst>
              <a:ext uri="{FF2B5EF4-FFF2-40B4-BE49-F238E27FC236}">
                <a16:creationId xmlns:a16="http://schemas.microsoft.com/office/drawing/2014/main" id="{022F5E73-10A2-4279-AB01-E631CA4C66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17"/>
          <a:stretch/>
        </p:blipFill>
        <p:spPr bwMode="auto">
          <a:xfrm>
            <a:off x="20" y="961"/>
            <a:ext cx="9143980" cy="514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25415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6" name="Rectangle 14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hape 336">
            <a:extLst>
              <a:ext uri="{FF2B5EF4-FFF2-40B4-BE49-F238E27FC236}">
                <a16:creationId xmlns:a16="http://schemas.microsoft.com/office/drawing/2014/main" id="{E892DD17-95E4-405C-BC9E-0AB03584057C}"/>
              </a:ext>
            </a:extLst>
          </p:cNvPr>
          <p:cNvSpPr txBox="1"/>
          <p:nvPr/>
        </p:nvSpPr>
        <p:spPr>
          <a:xfrm>
            <a:off x="473202" y="480060"/>
            <a:ext cx="3614166" cy="111099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Muli"/>
              </a:rPr>
              <a:t>OOP </a:t>
            </a:r>
            <a:r>
              <a:rPr lang="en-US" sz="41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  <a:sym typeface="Muli"/>
              </a:rPr>
              <a:t>nima</a:t>
            </a:r>
            <a:r>
              <a:rPr lang="en-US" sz="4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Muli"/>
              </a:rPr>
              <a:t>?</a:t>
            </a:r>
          </a:p>
        </p:txBody>
      </p:sp>
      <p:sp>
        <p:nvSpPr>
          <p:cNvPr id="148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1779651"/>
            <a:ext cx="2441321" cy="13716"/>
          </a:xfrm>
          <a:custGeom>
            <a:avLst/>
            <a:gdLst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96247 w 2441321"/>
              <a:gd name="connsiteY2" fmla="*/ 0 h 13716"/>
              <a:gd name="connsiteX3" fmla="*/ 1806578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30991 w 2441321"/>
              <a:gd name="connsiteY6" fmla="*/ 13716 h 13716"/>
              <a:gd name="connsiteX7" fmla="*/ 1269487 w 2441321"/>
              <a:gd name="connsiteY7" fmla="*/ 13716 h 13716"/>
              <a:gd name="connsiteX8" fmla="*/ 707983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23008 w 2441321"/>
              <a:gd name="connsiteY2" fmla="*/ 0 h 13716"/>
              <a:gd name="connsiteX3" fmla="*/ 1782164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79817 w 2441321"/>
              <a:gd name="connsiteY6" fmla="*/ 13716 h 13716"/>
              <a:gd name="connsiteX7" fmla="*/ 1318313 w 2441321"/>
              <a:gd name="connsiteY7" fmla="*/ 13716 h 13716"/>
              <a:gd name="connsiteX8" fmla="*/ 659157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3716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0988" y="3698"/>
                  <a:pt x="2440649" y="9400"/>
                  <a:pt x="2441321" y="13716"/>
                </a:cubicBezTo>
                <a:cubicBezTo>
                  <a:pt x="2159375" y="44437"/>
                  <a:pt x="2054495" y="41094"/>
                  <a:pt x="1830991" y="13716"/>
                </a:cubicBezTo>
                <a:cubicBezTo>
                  <a:pt x="1615846" y="2937"/>
                  <a:pt x="1521674" y="-9994"/>
                  <a:pt x="1269487" y="13716"/>
                </a:cubicBezTo>
                <a:cubicBezTo>
                  <a:pt x="1019660" y="49388"/>
                  <a:pt x="886911" y="37779"/>
                  <a:pt x="707983" y="13716"/>
                </a:cubicBezTo>
                <a:cubicBezTo>
                  <a:pt x="523434" y="22749"/>
                  <a:pt x="307885" y="29744"/>
                  <a:pt x="0" y="13716"/>
                </a:cubicBezTo>
                <a:cubicBezTo>
                  <a:pt x="-361" y="7755"/>
                  <a:pt x="-276" y="2718"/>
                  <a:pt x="0" y="0"/>
                </a:cubicBezTo>
                <a:close/>
              </a:path>
              <a:path w="2441321" h="13716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197" y="4300"/>
                  <a:pt x="2441101" y="8760"/>
                  <a:pt x="2441321" y="13716"/>
                </a:cubicBezTo>
                <a:cubicBezTo>
                  <a:pt x="2180658" y="13750"/>
                  <a:pt x="2084222" y="1362"/>
                  <a:pt x="1879817" y="13716"/>
                </a:cubicBezTo>
                <a:cubicBezTo>
                  <a:pt x="1668182" y="11650"/>
                  <a:pt x="1551159" y="-11049"/>
                  <a:pt x="1318313" y="13716"/>
                </a:cubicBezTo>
                <a:cubicBezTo>
                  <a:pt x="1059871" y="51823"/>
                  <a:pt x="901959" y="19259"/>
                  <a:pt x="659157" y="13716"/>
                </a:cubicBezTo>
                <a:cubicBezTo>
                  <a:pt x="444692" y="23911"/>
                  <a:pt x="245032" y="35310"/>
                  <a:pt x="0" y="13716"/>
                </a:cubicBezTo>
                <a:cubicBezTo>
                  <a:pt x="124" y="7937"/>
                  <a:pt x="389" y="2990"/>
                  <a:pt x="0" y="0"/>
                </a:cubicBezTo>
                <a:close/>
              </a:path>
              <a:path w="2441321" h="13716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661" y="4449"/>
                  <a:pt x="2442057" y="7876"/>
                  <a:pt x="2441321" y="13716"/>
                </a:cubicBezTo>
                <a:cubicBezTo>
                  <a:pt x="2149099" y="22776"/>
                  <a:pt x="2027305" y="51898"/>
                  <a:pt x="1830991" y="13716"/>
                </a:cubicBezTo>
                <a:cubicBezTo>
                  <a:pt x="1614571" y="-23336"/>
                  <a:pt x="1500998" y="6155"/>
                  <a:pt x="1269487" y="13716"/>
                </a:cubicBezTo>
                <a:cubicBezTo>
                  <a:pt x="1042399" y="33262"/>
                  <a:pt x="927922" y="41250"/>
                  <a:pt x="707983" y="13716"/>
                </a:cubicBezTo>
                <a:cubicBezTo>
                  <a:pt x="502575" y="-9952"/>
                  <a:pt x="350393" y="29927"/>
                  <a:pt x="0" y="13716"/>
                </a:cubicBezTo>
                <a:cubicBezTo>
                  <a:pt x="-248" y="8631"/>
                  <a:pt x="228" y="313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3716"/>
                      <a:gd name="connsiteX1" fmla="*/ 585917 w 2441321"/>
                      <a:gd name="connsiteY1" fmla="*/ 0 h 13716"/>
                      <a:gd name="connsiteX2" fmla="*/ 1196247 w 2441321"/>
                      <a:gd name="connsiteY2" fmla="*/ 0 h 13716"/>
                      <a:gd name="connsiteX3" fmla="*/ 1806578 w 2441321"/>
                      <a:gd name="connsiteY3" fmla="*/ 0 h 13716"/>
                      <a:gd name="connsiteX4" fmla="*/ 2441321 w 2441321"/>
                      <a:gd name="connsiteY4" fmla="*/ 0 h 13716"/>
                      <a:gd name="connsiteX5" fmla="*/ 2441321 w 2441321"/>
                      <a:gd name="connsiteY5" fmla="*/ 13716 h 13716"/>
                      <a:gd name="connsiteX6" fmla="*/ 1830991 w 2441321"/>
                      <a:gd name="connsiteY6" fmla="*/ 13716 h 13716"/>
                      <a:gd name="connsiteX7" fmla="*/ 1269487 w 2441321"/>
                      <a:gd name="connsiteY7" fmla="*/ 13716 h 13716"/>
                      <a:gd name="connsiteX8" fmla="*/ 707983 w 2441321"/>
                      <a:gd name="connsiteY8" fmla="*/ 13716 h 13716"/>
                      <a:gd name="connsiteX9" fmla="*/ 0 w 2441321"/>
                      <a:gd name="connsiteY9" fmla="*/ 13716 h 13716"/>
                      <a:gd name="connsiteX10" fmla="*/ 0 w 2441321"/>
                      <a:gd name="connsiteY10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3716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0939" y="4363"/>
                          <a:pt x="2441580" y="8857"/>
                          <a:pt x="2441321" y="13716"/>
                        </a:cubicBezTo>
                        <a:cubicBezTo>
                          <a:pt x="2169723" y="25934"/>
                          <a:pt x="2045712" y="34568"/>
                          <a:pt x="1830991" y="13716"/>
                        </a:cubicBezTo>
                        <a:cubicBezTo>
                          <a:pt x="1616270" y="-7136"/>
                          <a:pt x="1505876" y="-623"/>
                          <a:pt x="1269487" y="13716"/>
                        </a:cubicBezTo>
                        <a:cubicBezTo>
                          <a:pt x="1033098" y="28055"/>
                          <a:pt x="908661" y="36619"/>
                          <a:pt x="707983" y="13716"/>
                        </a:cubicBezTo>
                        <a:cubicBezTo>
                          <a:pt x="507305" y="-9187"/>
                          <a:pt x="333592" y="16187"/>
                          <a:pt x="0" y="13716"/>
                        </a:cubicBezTo>
                        <a:cubicBezTo>
                          <a:pt x="-459" y="8317"/>
                          <a:pt x="190" y="2744"/>
                          <a:pt x="0" y="0"/>
                        </a:cubicBezTo>
                        <a:close/>
                      </a:path>
                      <a:path w="2441321" h="13716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507" y="3335"/>
                          <a:pt x="2441322" y="9457"/>
                          <a:pt x="2441321" y="13716"/>
                        </a:cubicBezTo>
                        <a:cubicBezTo>
                          <a:pt x="2166745" y="24201"/>
                          <a:pt x="2078726" y="10904"/>
                          <a:pt x="1879817" y="13716"/>
                        </a:cubicBezTo>
                        <a:cubicBezTo>
                          <a:pt x="1680908" y="16528"/>
                          <a:pt x="1548770" y="-8699"/>
                          <a:pt x="1318313" y="13716"/>
                        </a:cubicBezTo>
                        <a:cubicBezTo>
                          <a:pt x="1087856" y="36131"/>
                          <a:pt x="894613" y="-645"/>
                          <a:pt x="659157" y="13716"/>
                        </a:cubicBezTo>
                        <a:cubicBezTo>
                          <a:pt x="423701" y="28077"/>
                          <a:pt x="246611" y="29403"/>
                          <a:pt x="0" y="13716"/>
                        </a:cubicBezTo>
                        <a:cubicBezTo>
                          <a:pt x="-120" y="7867"/>
                          <a:pt x="674" y="391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hape 336">
            <a:extLst>
              <a:ext uri="{FF2B5EF4-FFF2-40B4-BE49-F238E27FC236}">
                <a16:creationId xmlns:a16="http://schemas.microsoft.com/office/drawing/2014/main" id="{F093BD6C-55CD-45A6-97B9-63B746BC2FCF}"/>
              </a:ext>
            </a:extLst>
          </p:cNvPr>
          <p:cNvSpPr txBox="1"/>
          <p:nvPr/>
        </p:nvSpPr>
        <p:spPr>
          <a:xfrm>
            <a:off x="473202" y="1995678"/>
            <a:ext cx="3614166" cy="266090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>
              <a:lnSpc>
                <a:spcPct val="90000"/>
              </a:lnSpc>
              <a:spcBef>
                <a:spcPts val="600"/>
              </a:spcBef>
            </a:pPr>
            <a:r>
              <a:rPr lang="en-US" sz="2400" b="1" dirty="0">
                <a:sym typeface="Muli"/>
              </a:rPr>
              <a:t>OOP – </a:t>
            </a:r>
            <a:r>
              <a:rPr lang="en-US" sz="2400" dirty="0" err="1">
                <a:sym typeface="Muli"/>
              </a:rPr>
              <a:t>dasturlash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olamida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keng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tarqalgan</a:t>
            </a:r>
            <a:r>
              <a:rPr lang="en-US" sz="2400" dirty="0">
                <a:sym typeface="Muli"/>
              </a:rPr>
              <a:t> </a:t>
            </a:r>
            <a:r>
              <a:rPr lang="en-US" sz="2400" b="1" dirty="0" err="1">
                <a:sym typeface="Muli"/>
              </a:rPr>
              <a:t>dasturiy</a:t>
            </a:r>
            <a:r>
              <a:rPr lang="en-US" sz="2400" dirty="0">
                <a:sym typeface="Muli"/>
              </a:rPr>
              <a:t> </a:t>
            </a:r>
            <a:r>
              <a:rPr lang="en-US" sz="2400" b="1" dirty="0" err="1">
                <a:sym typeface="Muli"/>
              </a:rPr>
              <a:t>paradigma</a:t>
            </a:r>
            <a:r>
              <a:rPr lang="en-US" sz="2400" b="1" dirty="0">
                <a:sym typeface="Muli"/>
              </a:rPr>
              <a:t> (model)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hisoblanib</a:t>
            </a:r>
            <a:r>
              <a:rPr lang="en-US" sz="2400" dirty="0">
                <a:sym typeface="Muli"/>
              </a:rPr>
              <a:t>, </a:t>
            </a:r>
            <a:r>
              <a:rPr lang="en-US" sz="2400" dirty="0" err="1">
                <a:sym typeface="Muli"/>
              </a:rPr>
              <a:t>dastur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dizaynini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aynan</a:t>
            </a:r>
            <a:r>
              <a:rPr lang="en-US" sz="2400" dirty="0">
                <a:sym typeface="Muli"/>
              </a:rPr>
              <a:t> </a:t>
            </a:r>
            <a:r>
              <a:rPr lang="en-US" sz="2400" b="1" dirty="0" err="1">
                <a:sym typeface="Muli"/>
              </a:rPr>
              <a:t>obyekt</a:t>
            </a:r>
            <a:r>
              <a:rPr lang="en-US" sz="2400" dirty="0" err="1">
                <a:sym typeface="Muli"/>
              </a:rPr>
              <a:t>lar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asosiga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qurish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uchun</a:t>
            </a:r>
            <a:r>
              <a:rPr lang="en-US" sz="2400" dirty="0">
                <a:sym typeface="Muli"/>
              </a:rPr>
              <a:t> </a:t>
            </a:r>
            <a:r>
              <a:rPr lang="en-US" sz="2400" dirty="0" err="1">
                <a:sym typeface="Muli"/>
              </a:rPr>
              <a:t>foydalaniladi</a:t>
            </a:r>
            <a:r>
              <a:rPr lang="en-US" sz="2400" dirty="0">
                <a:sym typeface="Muli"/>
              </a:rPr>
              <a:t>. </a:t>
            </a:r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6EE8C85-CE57-44F7-937E-0F33F192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9826" y="988718"/>
            <a:ext cx="4380047" cy="341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26688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84769FE-1656-422F-86E1-8C1B16C27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B249F6D-244F-494A-98B9-5CC7413C4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6820" y="512065"/>
            <a:ext cx="4119369" cy="4119370"/>
          </a:xfrm>
          <a:custGeom>
            <a:avLst/>
            <a:gdLst>
              <a:gd name="connsiteX0" fmla="*/ 2746247 w 5492493"/>
              <a:gd name="connsiteY0" fmla="*/ 0 h 5492493"/>
              <a:gd name="connsiteX1" fmla="*/ 5492493 w 5492493"/>
              <a:gd name="connsiteY1" fmla="*/ 2746247 h 5492493"/>
              <a:gd name="connsiteX2" fmla="*/ 2746247 w 5492493"/>
              <a:gd name="connsiteY2" fmla="*/ 5492493 h 5492493"/>
              <a:gd name="connsiteX3" fmla="*/ 0 w 5492493"/>
              <a:gd name="connsiteY3" fmla="*/ 2746247 h 5492493"/>
              <a:gd name="connsiteX4" fmla="*/ 2746247 w 5492493"/>
              <a:gd name="connsiteY4" fmla="*/ 0 h 5492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2493" h="5492493">
                <a:moveTo>
                  <a:pt x="2746247" y="0"/>
                </a:moveTo>
                <a:cubicBezTo>
                  <a:pt x="4262957" y="0"/>
                  <a:pt x="5492493" y="1229536"/>
                  <a:pt x="5492493" y="2746247"/>
                </a:cubicBezTo>
                <a:cubicBezTo>
                  <a:pt x="5492493" y="4262957"/>
                  <a:pt x="4262957" y="5492493"/>
                  <a:pt x="2746247" y="5492493"/>
                </a:cubicBezTo>
                <a:cubicBezTo>
                  <a:pt x="1229536" y="5492493"/>
                  <a:pt x="0" y="4262957"/>
                  <a:pt x="0" y="2746247"/>
                </a:cubicBezTo>
                <a:cubicBezTo>
                  <a:pt x="0" y="1229536"/>
                  <a:pt x="1229536" y="0"/>
                  <a:pt x="27462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06C536E-6ECA-4211-AF8C-A2671C484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695" y="4076958"/>
            <a:ext cx="326571" cy="326571"/>
          </a:xfrm>
          <a:prstGeom prst="ellipse">
            <a:avLst/>
          </a:prstGeom>
          <a:solidFill>
            <a:schemeClr val="tx1">
              <a:lumMod val="65000"/>
              <a:lumOff val="3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EAA70EA-2201-4F5D-AF08-58CFF851C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758694" y="2675542"/>
            <a:ext cx="1733855" cy="1727987"/>
          </a:xfrm>
          <a:custGeom>
            <a:avLst/>
            <a:gdLst>
              <a:gd name="connsiteX0" fmla="*/ 0 w 3108399"/>
              <a:gd name="connsiteY0" fmla="*/ 0 h 3097879"/>
              <a:gd name="connsiteX1" fmla="*/ 159985 w 3108399"/>
              <a:gd name="connsiteY1" fmla="*/ 4045 h 3097879"/>
              <a:gd name="connsiteX2" fmla="*/ 3092907 w 3108399"/>
              <a:gd name="connsiteY2" fmla="*/ 2791087 h 3097879"/>
              <a:gd name="connsiteX3" fmla="*/ 3108399 w 3108399"/>
              <a:gd name="connsiteY3" fmla="*/ 3097879 h 3097879"/>
              <a:gd name="connsiteX4" fmla="*/ 2470733 w 3108399"/>
              <a:gd name="connsiteY4" fmla="*/ 3097879 h 3097879"/>
              <a:gd name="connsiteX5" fmla="*/ 2458534 w 3108399"/>
              <a:gd name="connsiteY5" fmla="*/ 2856285 h 3097879"/>
              <a:gd name="connsiteX6" fmla="*/ 252674 w 3108399"/>
              <a:gd name="connsiteY6" fmla="*/ 650424 h 3097879"/>
              <a:gd name="connsiteX7" fmla="*/ 0 w 3108399"/>
              <a:gd name="connsiteY7" fmla="*/ 637665 h 309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08399" h="3097879">
                <a:moveTo>
                  <a:pt x="0" y="0"/>
                </a:moveTo>
                <a:lnTo>
                  <a:pt x="159985" y="4045"/>
                </a:lnTo>
                <a:cubicBezTo>
                  <a:pt x="1696687" y="81941"/>
                  <a:pt x="2939004" y="1275632"/>
                  <a:pt x="3092907" y="2791087"/>
                </a:cubicBezTo>
                <a:lnTo>
                  <a:pt x="3108399" y="3097879"/>
                </a:lnTo>
                <a:lnTo>
                  <a:pt x="2470733" y="3097879"/>
                </a:lnTo>
                <a:lnTo>
                  <a:pt x="2458534" y="2856285"/>
                </a:lnTo>
                <a:cubicBezTo>
                  <a:pt x="2340416" y="1693197"/>
                  <a:pt x="1415762" y="768542"/>
                  <a:pt x="252674" y="650424"/>
                </a:cubicBezTo>
                <a:lnTo>
                  <a:pt x="0" y="637665"/>
                </a:ln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Shape 336">
            <a:extLst>
              <a:ext uri="{FF2B5EF4-FFF2-40B4-BE49-F238E27FC236}">
                <a16:creationId xmlns:a16="http://schemas.microsoft.com/office/drawing/2014/main" id="{E892DD17-95E4-405C-BC9E-0AB03584057C}"/>
              </a:ext>
            </a:extLst>
          </p:cNvPr>
          <p:cNvSpPr txBox="1"/>
          <p:nvPr/>
        </p:nvSpPr>
        <p:spPr>
          <a:xfrm>
            <a:off x="5233737" y="1073281"/>
            <a:ext cx="3041924" cy="299693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  <a:sym typeface="Muli"/>
              </a:rPr>
              <a:t>Dasturiy</a:t>
            </a:r>
            <a:r>
              <a:rPr lang="en-US" sz="4400" b="1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  <a:sym typeface="Muli"/>
              </a:rPr>
              <a:t> </a:t>
            </a:r>
            <a:r>
              <a:rPr lang="en-US" sz="4400" b="1" kern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  <a:sym typeface="Muli"/>
              </a:rPr>
              <a:t>paradigma</a:t>
            </a:r>
            <a:r>
              <a:rPr lang="en-US" sz="4400" b="1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  <a:sym typeface="Muli"/>
              </a:rPr>
              <a:t> </a:t>
            </a:r>
            <a:r>
              <a:rPr lang="en-US" sz="4400" b="1" kern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  <a:sym typeface="Muli"/>
              </a:rPr>
              <a:t>nima</a:t>
            </a:r>
            <a:r>
              <a:rPr lang="en-US" sz="4400" b="1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  <a:sym typeface="Muli"/>
              </a:rPr>
              <a:t>?</a:t>
            </a:r>
          </a:p>
        </p:txBody>
      </p:sp>
      <p:sp>
        <p:nvSpPr>
          <p:cNvPr id="4" name="Shape 336">
            <a:extLst>
              <a:ext uri="{FF2B5EF4-FFF2-40B4-BE49-F238E27FC236}">
                <a16:creationId xmlns:a16="http://schemas.microsoft.com/office/drawing/2014/main" id="{F093BD6C-55CD-45A6-97B9-63B746BC2FCF}"/>
              </a:ext>
            </a:extLst>
          </p:cNvPr>
          <p:cNvSpPr txBox="1"/>
          <p:nvPr/>
        </p:nvSpPr>
        <p:spPr>
          <a:xfrm>
            <a:off x="761720" y="1080021"/>
            <a:ext cx="3179415" cy="299693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>
              <a:lnSpc>
                <a:spcPct val="90000"/>
              </a:lnSpc>
              <a:spcBef>
                <a:spcPts val="600"/>
              </a:spcBef>
            </a:pP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Dasturiy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paradigma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–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bu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dastur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yozish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usuli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.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Ya’ni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dasturni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qanday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qurish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yuzasidan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o’ylab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topilgan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ishlanma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Muli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3305720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336">
            <a:extLst>
              <a:ext uri="{FF2B5EF4-FFF2-40B4-BE49-F238E27FC236}">
                <a16:creationId xmlns:a16="http://schemas.microsoft.com/office/drawing/2014/main" id="{E892DD17-95E4-405C-BC9E-0AB03584057C}"/>
              </a:ext>
            </a:extLst>
          </p:cNvPr>
          <p:cNvSpPr txBox="1"/>
          <p:nvPr/>
        </p:nvSpPr>
        <p:spPr>
          <a:xfrm>
            <a:off x="2147777" y="831191"/>
            <a:ext cx="4710270" cy="596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600"/>
              </a:spcBef>
            </a:pPr>
            <a:r>
              <a:rPr lang="en-US" sz="3200" b="1" dirty="0">
                <a:ea typeface="Muli"/>
                <a:cs typeface="Muli"/>
                <a:sym typeface="Muli"/>
              </a:rPr>
              <a:t>Procedural Programming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0DB6F68-EF91-4DA4-85D2-229C2C9999F5}"/>
              </a:ext>
            </a:extLst>
          </p:cNvPr>
          <p:cNvSpPr/>
          <p:nvPr/>
        </p:nvSpPr>
        <p:spPr>
          <a:xfrm>
            <a:off x="2952307" y="1799117"/>
            <a:ext cx="2899143" cy="25376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C8FCB3-D595-4C02-82AC-F37012ECACCB}"/>
              </a:ext>
            </a:extLst>
          </p:cNvPr>
          <p:cNvSpPr/>
          <p:nvPr/>
        </p:nvSpPr>
        <p:spPr>
          <a:xfrm>
            <a:off x="3476846" y="2271380"/>
            <a:ext cx="559981" cy="552893"/>
          </a:xfrm>
          <a:prstGeom prst="ellipse">
            <a:avLst/>
          </a:prstGeom>
          <a:solidFill>
            <a:srgbClr val="FFC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  <a:r>
              <a:rPr lang="en-US" sz="16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8E2183A-72FD-4054-B8BF-4FA20B8B0533}"/>
              </a:ext>
            </a:extLst>
          </p:cNvPr>
          <p:cNvSpPr/>
          <p:nvPr/>
        </p:nvSpPr>
        <p:spPr>
          <a:xfrm>
            <a:off x="3476845" y="3287678"/>
            <a:ext cx="559981" cy="552893"/>
          </a:xfrm>
          <a:prstGeom prst="ellipse">
            <a:avLst/>
          </a:prstGeom>
          <a:solidFill>
            <a:srgbClr val="FFC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  <a:r>
              <a:rPr lang="en-US" sz="16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1B0DE2B-BBB1-4D99-9757-B9F113E7A80A}"/>
              </a:ext>
            </a:extLst>
          </p:cNvPr>
          <p:cNvSpPr/>
          <p:nvPr/>
        </p:nvSpPr>
        <p:spPr>
          <a:xfrm>
            <a:off x="4724399" y="2271380"/>
            <a:ext cx="559981" cy="552893"/>
          </a:xfrm>
          <a:prstGeom prst="ellipse">
            <a:avLst/>
          </a:prstGeom>
          <a:solidFill>
            <a:srgbClr val="FFC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7A9146B-8062-4098-875C-7F54C63F44DA}"/>
              </a:ext>
            </a:extLst>
          </p:cNvPr>
          <p:cNvSpPr/>
          <p:nvPr/>
        </p:nvSpPr>
        <p:spPr>
          <a:xfrm>
            <a:off x="4724398" y="3287677"/>
            <a:ext cx="559981" cy="552893"/>
          </a:xfrm>
          <a:prstGeom prst="ellipse">
            <a:avLst/>
          </a:prstGeom>
          <a:solidFill>
            <a:srgbClr val="FFC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560386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919BD18-48CF-4205-994A-832492805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46" y="-421848"/>
            <a:ext cx="5747707" cy="598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27273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FD9156D1-8BD5-47FA-8831-B2F0CF60C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216" y="482600"/>
            <a:ext cx="4681567" cy="417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47871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Content Placeholder 4">
            <a:extLst>
              <a:ext uri="{FF2B5EF4-FFF2-40B4-BE49-F238E27FC236}">
                <a16:creationId xmlns:a16="http://schemas.microsoft.com/office/drawing/2014/main" id="{B5107CE2-4198-4EB8-94A8-B0FFCA2464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3999" cy="543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51197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7635</TotalTime>
  <Words>86</Words>
  <Application>Microsoft Office PowerPoint</Application>
  <PresentationFormat>On-screen Show (16:9)</PresentationFormat>
  <Paragraphs>29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</dc:creator>
  <cp:lastModifiedBy>Khondamir Abdukhoshimov</cp:lastModifiedBy>
  <cp:revision>181</cp:revision>
  <dcterms:modified xsi:type="dcterms:W3CDTF">2022-01-31T04:56:16Z</dcterms:modified>
</cp:coreProperties>
</file>